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5" autoAdjust="0"/>
    <p:restoredTop sz="95377" autoAdjust="0"/>
  </p:normalViewPr>
  <p:slideViewPr>
    <p:cSldViewPr snapToGrid="0">
      <p:cViewPr varScale="1">
        <p:scale>
          <a:sx n="61" d="100"/>
          <a:sy n="61" d="100"/>
        </p:scale>
        <p:origin x="104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4A5F-0BC4-47E0-AED7-1C5B911515E0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928F-3153-4EA2-8508-4E5ABBA10A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0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6;p17">
            <a:extLst>
              <a:ext uri="{FF2B5EF4-FFF2-40B4-BE49-F238E27FC236}">
                <a16:creationId xmlns:a16="http://schemas.microsoft.com/office/drawing/2014/main" id="{5856AF9D-737D-B34B-BF12-30387527D1BD}"/>
              </a:ext>
            </a:extLst>
          </p:cNvPr>
          <p:cNvGrpSpPr/>
          <p:nvPr/>
        </p:nvGrpSpPr>
        <p:grpSpPr>
          <a:xfrm>
            <a:off x="223283" y="1075145"/>
            <a:ext cx="8610600" cy="4613274"/>
            <a:chOff x="-29497" y="2044615"/>
            <a:chExt cx="18134255" cy="9988689"/>
          </a:xfrm>
        </p:grpSpPr>
        <p:sp>
          <p:nvSpPr>
            <p:cNvPr id="8" name="Google Shape;77;p17">
              <a:extLst>
                <a:ext uri="{FF2B5EF4-FFF2-40B4-BE49-F238E27FC236}">
                  <a16:creationId xmlns:a16="http://schemas.microsoft.com/office/drawing/2014/main" id="{5331DA14-0B99-EA40-9521-15D4705889C9}"/>
                </a:ext>
              </a:extLst>
            </p:cNvPr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78;p17">
              <a:extLst>
                <a:ext uri="{FF2B5EF4-FFF2-40B4-BE49-F238E27FC236}">
                  <a16:creationId xmlns:a16="http://schemas.microsoft.com/office/drawing/2014/main" id="{A4E06968-AC11-1147-A8CD-D2CED8623CB9}"/>
                </a:ext>
              </a:extLst>
            </p:cNvPr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79;p17">
              <a:extLst>
                <a:ext uri="{FF2B5EF4-FFF2-40B4-BE49-F238E27FC236}">
                  <a16:creationId xmlns:a16="http://schemas.microsoft.com/office/drawing/2014/main" id="{78F66416-D7F2-8D4E-89B4-024F735D712E}"/>
                </a:ext>
              </a:extLst>
            </p:cNvPr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80;p17">
              <a:extLst>
                <a:ext uri="{FF2B5EF4-FFF2-40B4-BE49-F238E27FC236}">
                  <a16:creationId xmlns:a16="http://schemas.microsoft.com/office/drawing/2014/main" id="{DAAB1F8F-1E15-2949-BED9-469B74B83135}"/>
                </a:ext>
              </a:extLst>
            </p:cNvPr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81;p17">
              <a:extLst>
                <a:ext uri="{FF2B5EF4-FFF2-40B4-BE49-F238E27FC236}">
                  <a16:creationId xmlns:a16="http://schemas.microsoft.com/office/drawing/2014/main" id="{1A452E69-169B-8044-904A-B5BAB6964D1F}"/>
                </a:ext>
              </a:extLst>
            </p:cNvPr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82;p17">
              <a:extLst>
                <a:ext uri="{FF2B5EF4-FFF2-40B4-BE49-F238E27FC236}">
                  <a16:creationId xmlns:a16="http://schemas.microsoft.com/office/drawing/2014/main" id="{B7BD354E-599E-9E4C-95E2-A4B252D87ADB}"/>
                </a:ext>
              </a:extLst>
            </p:cNvPr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83;p17">
              <a:extLst>
                <a:ext uri="{FF2B5EF4-FFF2-40B4-BE49-F238E27FC236}">
                  <a16:creationId xmlns:a16="http://schemas.microsoft.com/office/drawing/2014/main" id="{31933C94-0C33-6A41-AA9D-7D3F12F49DF1}"/>
                </a:ext>
              </a:extLst>
            </p:cNvPr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DA71E72-95D8-0841-A6D9-3FF05C36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68" y="1398481"/>
            <a:ext cx="5582093" cy="233958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49C68B-8184-4342-B08F-1F581CCE6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84" y="3814902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0C46BD-FFAC-C743-8708-1DE799A0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026F3B-75BB-C64C-8F94-AD511BDD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EA34EB-7293-DF40-AF8A-CA0B6167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8A3E29-5999-0843-838D-614E4C8C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6" y="2186167"/>
            <a:ext cx="3298875" cy="21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8C99E-C847-CE48-B360-7D0EB4F4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241FF74-F92B-B247-9DCA-DBE2FC69B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D4416-5D97-7B49-B665-945E02CD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E15427-C5BB-AC4F-9A56-DC1FA864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493CBE-8292-5541-9491-A23E3208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C62527-26E5-A146-B40E-3AE844AA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7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378F5C-DD77-3148-BB7B-CFF03AF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31CF76-30BE-BE4A-81D4-E60D301B4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9B7735-A8FB-7E4B-AE36-911AC6B4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B97300-094B-8E42-844E-B5A08CB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E20F51-0383-774D-A02E-1329FB0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03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8B7607-2537-7E4D-86FF-225663678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92745D-DDC2-DA48-B46E-820F6111F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D40D17-6D2D-A74B-B629-2697D12F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A33A0-DD49-9042-BAF5-6C00EFAE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25008B-5F35-BE41-BE4D-604CCA9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6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8">
            <a:extLst>
              <a:ext uri="{FF2B5EF4-FFF2-40B4-BE49-F238E27FC236}">
                <a16:creationId xmlns:a16="http://schemas.microsoft.com/office/drawing/2014/main" id="{FB548B0B-C937-464D-A6BA-DAABD694D6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752" y="0"/>
            <a:ext cx="12011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8">
            <a:extLst>
              <a:ext uri="{FF2B5EF4-FFF2-40B4-BE49-F238E27FC236}">
                <a16:creationId xmlns:a16="http://schemas.microsoft.com/office/drawing/2014/main" id="{C4236F47-0EFB-5240-8B1C-CB760667D7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881"/>
          <a:stretch/>
        </p:blipFill>
        <p:spPr>
          <a:xfrm>
            <a:off x="180753" y="0"/>
            <a:ext cx="9141048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B014481B-0B4B-ED47-AD2D-59A014E00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181"/>
            <a:ext cx="9511232" cy="84941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5A9B8795-B181-C241-AD41-F5F15AA732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90600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44635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5F1D83-D37C-914A-8001-90043B8A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12C5A3-9E1E-8240-AEBE-B243033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D578C9-7939-B54D-A43A-80399D34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349CA6-20B6-1A40-8D10-B503F89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Google Shape;95;p18">
            <a:extLst>
              <a:ext uri="{FF2B5EF4-FFF2-40B4-BE49-F238E27FC236}">
                <a16:creationId xmlns:a16="http://schemas.microsoft.com/office/drawing/2014/main" id="{6240EBBF-D839-F749-B568-7146C1B124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881"/>
          <a:stretch/>
        </p:blipFill>
        <p:spPr>
          <a:xfrm>
            <a:off x="180753" y="-5430"/>
            <a:ext cx="9141048" cy="9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B8D7EC3D-7CB8-344C-BF74-E5CF4DB1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5"/>
            <a:ext cx="9511232" cy="968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479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F152FA-67D4-B245-848E-F3F3CD9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DE492-8CC3-204C-9489-120C4CFB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16E944-BE4F-6F45-B41B-3A92404A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D8E7F-4849-B24E-B3CC-24E8A817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B1C22F-D2E1-3040-A0D4-8F038BA5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67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D7B4F1-F543-0E46-9D65-78D32A5B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9ACB9-940C-CA49-BA4D-C90A72809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89889A-F64D-2142-92A2-690FDA1F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0152DF-982F-804A-8B83-4319DD03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2E006A-620F-284D-AC12-A592D5C5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390F8C-1331-B042-863D-31FBFEEF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5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D8D3B-A7CA-7841-808C-DF419AF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B41600-0717-0941-BB0E-B30223AF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D7FD19-431B-E04F-823F-44765B3B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8DAB76-F111-6942-8CB3-4CDEF5C8C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FD8DC13-940E-5343-A8D0-FF7879FBD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6AD9E7C-037E-9144-8702-16E4A74C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12DEC08-8917-A347-ADCE-933A402C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DAF3FF6-8B87-8F48-92B6-55864E48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42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58B21-D68B-2048-8E07-4D76EDE0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1C0733-355F-D042-A56E-37114955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22E23C-531C-E341-9A11-5793D04D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645817-FE96-3445-9B25-4275F360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7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7EC6B1A-B54C-324A-8643-9E195FD5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487577F-CB54-1D45-BBBD-3F8B672B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F7A53A-6A26-9C4E-96CB-15BAE44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44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7AEEB-D53F-5D42-806F-12509701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7A082E-3CBD-B84B-B005-383FF1E8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810C88-1A56-C041-B891-48DB82D0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7AF355-3EB1-254E-B8EE-FD00E701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15802E-5E9F-2946-A802-83AEFC0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EC13E7-CC90-AB43-B26D-E6F50162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B72BE4A-808E-7349-9E42-CC4AE02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DAF437-DC51-6F48-9876-1A37322C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449B4-2E58-2B4A-AC30-F4EF38D1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3DEE-99FA-4E7E-A63D-D7C4FF69DDD7}" type="datetimeFigureOut">
              <a:rPr lang="hu-HU" smtClean="0"/>
              <a:t>2023. 07. 25.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A73B1E-C7DE-7C48-BD57-648E399D6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703E0F-D461-964C-8A45-5441DE32D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B0C9D3F-71F6-F345-AD6D-FFA34192DF08}"/>
              </a:ext>
            </a:extLst>
          </p:cNvPr>
          <p:cNvCxnSpPr>
            <a:cxnSpLocks/>
          </p:cNvCxnSpPr>
          <p:nvPr/>
        </p:nvCxnSpPr>
        <p:spPr>
          <a:xfrm>
            <a:off x="199701" y="0"/>
            <a:ext cx="0" cy="6858000"/>
          </a:xfrm>
          <a:prstGeom prst="line">
            <a:avLst/>
          </a:prstGeom>
          <a:ln w="4762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D712418-2C77-0849-8972-6A15CF0AF678}"/>
              </a:ext>
            </a:extLst>
          </p:cNvPr>
          <p:cNvCxnSpPr>
            <a:cxnSpLocks/>
          </p:cNvCxnSpPr>
          <p:nvPr/>
        </p:nvCxnSpPr>
        <p:spPr>
          <a:xfrm>
            <a:off x="62355" y="0"/>
            <a:ext cx="0" cy="6858000"/>
          </a:xfrm>
          <a:prstGeom prst="line">
            <a:avLst/>
          </a:prstGeom>
          <a:ln w="11747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7547"/>
          </a:solidFill>
          <a:latin typeface="Poppins" pitchFamily="2" charset="0"/>
          <a:ea typeface="+mj-ea"/>
          <a:cs typeface="Poppi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311965"/>
            <a:ext cx="5754220" cy="2228724"/>
          </a:xfrm>
        </p:spPr>
        <p:txBody>
          <a:bodyPr>
            <a:normAutofit/>
          </a:bodyPr>
          <a:lstStyle/>
          <a:p>
            <a:r>
              <a:rPr lang="hu-H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endParaRPr lang="hu-H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C16642-5332-21CE-8CDC-273F7265ED50}"/>
              </a:ext>
            </a:extLst>
          </p:cNvPr>
          <p:cNvSpPr txBox="1"/>
          <p:nvPr/>
        </p:nvSpPr>
        <p:spPr>
          <a:xfrm>
            <a:off x="1446626" y="3906077"/>
            <a:ext cx="30043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Név</a:t>
            </a: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PhD. Hallgató - II. Évfolyam</a:t>
            </a:r>
          </a:p>
          <a:p>
            <a:pPr algn="ctr">
              <a:spcAft>
                <a:spcPts val="600"/>
              </a:spcAft>
            </a:pPr>
            <a:endParaRPr lang="hu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Témavezető:	   </a:t>
            </a:r>
            <a:endParaRPr lang="en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672" y="1309479"/>
            <a:ext cx="10515600" cy="5256573"/>
          </a:xfrm>
        </p:spPr>
        <p:txBody>
          <a:bodyPr>
            <a:normAutofit/>
          </a:bodyPr>
          <a:lstStyle/>
          <a:p>
            <a:r>
              <a:rPr lang="hu-HU" sz="3600" b="1" dirty="0"/>
              <a:t>Kutatási téma bemutatása</a:t>
            </a:r>
          </a:p>
          <a:p>
            <a:pPr lvl="1"/>
            <a:r>
              <a:rPr lang="hu-HU" sz="3200" dirty="0"/>
              <a:t>Téma aktualitása és jelentősége</a:t>
            </a:r>
          </a:p>
          <a:p>
            <a:pPr lvl="1"/>
            <a:r>
              <a:rPr lang="hu-HU" sz="3200" dirty="0"/>
              <a:t>Kutatási cél / hipotézis / elvárt eredmények</a:t>
            </a:r>
          </a:p>
          <a:p>
            <a:pPr lvl="1"/>
            <a:r>
              <a:rPr lang="hu-HU" sz="3200" dirty="0"/>
              <a:t>Kutatás módszertan</a:t>
            </a:r>
          </a:p>
          <a:p>
            <a:pPr lvl="1"/>
            <a:r>
              <a:rPr lang="hu-HU" sz="3200" dirty="0"/>
              <a:t>Kutatási részeredmények</a:t>
            </a:r>
          </a:p>
          <a:p>
            <a:pPr lvl="1"/>
            <a:r>
              <a:rPr lang="hu-HU" sz="3200" dirty="0"/>
              <a:t>Kutatás befejezésének terve</a:t>
            </a:r>
          </a:p>
          <a:p>
            <a:r>
              <a:rPr lang="hu-HU" sz="3600" b="1" dirty="0"/>
              <a:t>Szakirodalmi feldolgozás bemutatása</a:t>
            </a:r>
          </a:p>
          <a:p>
            <a:r>
              <a:rPr lang="hu-HU" sz="3600" b="1" dirty="0"/>
              <a:t>Összefoglalás</a:t>
            </a:r>
          </a:p>
          <a:p>
            <a:endParaRPr lang="hu-HU" sz="30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2946" y="57255"/>
            <a:ext cx="8122872" cy="8794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Előadás vázlat</a:t>
            </a:r>
          </a:p>
        </p:txBody>
      </p:sp>
    </p:spTree>
    <p:extLst>
      <p:ext uri="{BB962C8B-B14F-4D97-AF65-F5344CB8AC3E}">
        <p14:creationId xmlns:p14="http://schemas.microsoft.com/office/powerpoint/2010/main" val="383329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89F0286-A137-49C7-9A81-F4C3CECA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7" y="3845987"/>
            <a:ext cx="2975106" cy="188992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6000" dirty="0"/>
              <a:t>Köszönöm a figyelmet!</a:t>
            </a:r>
          </a:p>
          <a:p>
            <a:pPr marL="0" indent="0" algn="ctr">
              <a:buNone/>
            </a:pPr>
            <a:endParaRPr lang="hu-HU" sz="6000" dirty="0"/>
          </a:p>
          <a:p>
            <a:pPr marL="0" indent="0" algn="ctr">
              <a:buNone/>
            </a:pP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1651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8535</TotalTime>
  <Words>44</Words>
  <Application>Microsoft Office PowerPoint</Application>
  <PresentationFormat>Szélesvásznú</PresentationFormat>
  <Paragraphs>16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Poppins</vt:lpstr>
      <vt:lpstr>Times New Roman</vt:lpstr>
      <vt:lpstr>Office-téma</vt:lpstr>
      <vt:lpstr>Cím</vt:lpstr>
      <vt:lpstr>Előadás vázlat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Gáspár Sándor</dc:title>
  <dc:creator>Lenovo</dc:creator>
  <cp:lastModifiedBy>Dr. Bujdosó Zoltán</cp:lastModifiedBy>
  <cp:revision>210</cp:revision>
  <dcterms:created xsi:type="dcterms:W3CDTF">2019-11-06T14:03:48Z</dcterms:created>
  <dcterms:modified xsi:type="dcterms:W3CDTF">2023-07-25T19:35:18Z</dcterms:modified>
</cp:coreProperties>
</file>